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22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22,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15: System Modeling - Structural Models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22,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15: System Modeling - Structural Models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Oct 22,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15: System Modeling - Structural Models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718401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785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720515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244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443792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91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761302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15: System Modeling - Structural Models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22,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2609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144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2011-10-21T17:36:32Z</dcterms:modified>
</cp:coreProperties>
</file>